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65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27B58-5608-4C3B-B8C6-70D2ED3EC81A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9EC16-EF1A-46C2-AE7A-0752FE691E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90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636F-9E64-48A9-A0E8-D6911EA208CE}" type="datetimeFigureOut">
              <a:rPr lang="nb-NO" smtClean="0"/>
              <a:t>02.01.2025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32047" y="2276872"/>
            <a:ext cx="7772400" cy="1470025"/>
          </a:xfrm>
        </p:spPr>
        <p:txBody>
          <a:bodyPr>
            <a:normAutofit/>
          </a:bodyPr>
          <a:lstStyle/>
          <a:p>
            <a:r>
              <a:rPr lang="nb-NO" dirty="0" err="1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KvIP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 besøk </a:t>
            </a:r>
            <a:b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</a:br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- oppsummerende møte</a:t>
            </a:r>
            <a:endParaRPr lang="nb-NO" dirty="0">
              <a:solidFill>
                <a:schemeClr val="accent1">
                  <a:lumMod val="75000"/>
                </a:schemeClr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775037" cy="1569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Besøketeamets inntrykk av enheten</a:t>
            </a:r>
            <a:endParaRPr lang="nb-NO" dirty="0">
              <a:solidFill>
                <a:schemeClr val="accent1">
                  <a:lumMod val="75000"/>
                </a:schemeClr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1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Enhetens styrker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Enhetens utfordringer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Forslag til forbedringstiltak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17</Words>
  <Application>Microsoft Office PowerPoint</Application>
  <PresentationFormat>Skjermfremvisning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Courier New</vt:lpstr>
      <vt:lpstr>Maiandra GD</vt:lpstr>
      <vt:lpstr>Kontortema</vt:lpstr>
      <vt:lpstr>KvIP besøk  - oppsummerende møte</vt:lpstr>
      <vt:lpstr>Besøketeamets inntrykk av enheten</vt:lpstr>
      <vt:lpstr>Enhetens styrker</vt:lpstr>
      <vt:lpstr>Enhetens utfordringer</vt:lpstr>
      <vt:lpstr>Forslag til forbedringstiltak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Oppsummering KvIP besøk Stavanger</dc:title>
  <dc:creator>Kari Lorentzen</dc:creator>
  <cp:lastModifiedBy>Mathea Fretheim Walle</cp:lastModifiedBy>
  <cp:revision>19</cp:revision>
  <dcterms:created xsi:type="dcterms:W3CDTF">2019-11-11T21:26:35Z</dcterms:created>
  <dcterms:modified xsi:type="dcterms:W3CDTF">2025-01-02T10:14:26Z</dcterms:modified>
</cp:coreProperties>
</file>